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0" r:id="rId5"/>
    <p:sldId id="261" r:id="rId6"/>
    <p:sldId id="262" r:id="rId7"/>
    <p:sldId id="263" r:id="rId8"/>
    <p:sldId id="266" r:id="rId9"/>
    <p:sldId id="26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0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8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0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1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3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3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3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8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7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834A1-0CCD-422E-BE35-F5090B3204F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4C2E9-6DD8-4F32-A485-FD7192CED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6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Number 17!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(with  fun facts, problems, and Much </a:t>
            </a:r>
            <a:r>
              <a:rPr lang="en-US" dirty="0" err="1" smtClean="0"/>
              <a:t>Much</a:t>
            </a:r>
            <a:r>
              <a:rPr lang="en-US" dirty="0" smtClean="0"/>
              <a:t> More)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662" y="737394"/>
            <a:ext cx="1963738" cy="196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754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Equations With </a:t>
            </a:r>
            <a:r>
              <a:rPr lang="en-US" u="sng" dirty="0"/>
              <a:t>M</a:t>
            </a:r>
            <a:r>
              <a:rPr lang="en-US" u="sng" dirty="0" smtClean="0"/>
              <a:t>y Number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076" y="16906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205 + ? = 222                 |                  </a:t>
            </a:r>
            <a:r>
              <a:rPr lang="en-US" sz="2400" dirty="0" smtClean="0"/>
              <a:t>For this equation number 17 is </a:t>
            </a:r>
          </a:p>
          <a:p>
            <a:pPr marL="0" indent="0">
              <a:buNone/>
            </a:pPr>
            <a:r>
              <a:rPr lang="en-US" sz="2400" dirty="0" smtClean="0"/>
              <a:t>205 + 17 = 222                                   |                                    is the unknown addend</a:t>
            </a:r>
          </a:p>
          <a:p>
            <a:pPr marL="0" indent="0">
              <a:buNone/>
            </a:pPr>
            <a:r>
              <a:rPr lang="en-US" dirty="0" smtClean="0"/>
              <a:t>1056 - ? = 1039                        </a:t>
            </a:r>
            <a:r>
              <a:rPr lang="en-US" sz="2400" dirty="0" smtClean="0"/>
              <a:t>|                          for this equation 17 is the </a:t>
            </a:r>
          </a:p>
          <a:p>
            <a:pPr marL="0" indent="0">
              <a:buNone/>
            </a:pPr>
            <a:r>
              <a:rPr lang="en-US" sz="2400" dirty="0" smtClean="0"/>
              <a:t>1059 – 17 = 1039                              |                                   unknown </a:t>
            </a:r>
            <a:r>
              <a:rPr lang="en-US" sz="2400" dirty="0" err="1" smtClean="0"/>
              <a:t>subtracthen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? X 50 = 850                              </a:t>
            </a:r>
            <a:r>
              <a:rPr lang="en-US" sz="2400" dirty="0" smtClean="0"/>
              <a:t>|                            For this equation 17 is the                </a:t>
            </a:r>
          </a:p>
          <a:p>
            <a:pPr marL="0" indent="0">
              <a:buNone/>
            </a:pPr>
            <a:r>
              <a:rPr lang="en-US" sz="2400" dirty="0" smtClean="0"/>
              <a:t>17 X 50 = 850                                     |                                  unknown factor</a:t>
            </a:r>
          </a:p>
          <a:p>
            <a:pPr marL="0" indent="0">
              <a:buNone/>
            </a:pPr>
            <a:r>
              <a:rPr lang="en-US" dirty="0" smtClean="0"/>
              <a:t>153 Divided by ? = 9               |                         </a:t>
            </a:r>
            <a:r>
              <a:rPr lang="en-US" sz="2400" dirty="0" smtClean="0"/>
              <a:t>For this equation 17 is the </a:t>
            </a:r>
          </a:p>
          <a:p>
            <a:pPr marL="0" indent="0">
              <a:buNone/>
            </a:pPr>
            <a:r>
              <a:rPr lang="en-US" sz="2400" dirty="0" smtClean="0"/>
              <a:t>153 divided by 17 = 9                       |                                     unknown divisor                 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701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problems (answers on back page)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1.                                                                                                       2. </a:t>
            </a:r>
          </a:p>
          <a:p>
            <a:pPr marL="0" indent="0">
              <a:buNone/>
            </a:pPr>
            <a:r>
              <a:rPr lang="en-US" sz="3800" dirty="0" smtClean="0"/>
              <a:t>Alicia has 5 peaches.                                                 </a:t>
            </a:r>
            <a:r>
              <a:rPr lang="en-US" sz="3800" dirty="0" err="1" smtClean="0"/>
              <a:t>Mezine</a:t>
            </a:r>
            <a:r>
              <a:rPr lang="en-US" sz="3800" dirty="0" smtClean="0"/>
              <a:t> has 38 red pens. </a:t>
            </a:r>
          </a:p>
          <a:p>
            <a:pPr marL="0" indent="0">
              <a:buNone/>
            </a:pPr>
            <a:r>
              <a:rPr lang="en-US" sz="3800" dirty="0" smtClean="0"/>
              <a:t>Her friend Nick  gave her                                          She decides to give 21 red</a:t>
            </a:r>
          </a:p>
          <a:p>
            <a:pPr marL="0" indent="0">
              <a:buNone/>
            </a:pPr>
            <a:r>
              <a:rPr lang="en-US" sz="3800" dirty="0" smtClean="0"/>
              <a:t>12 more peaches.                                                      pens to charity. How many</a:t>
            </a:r>
          </a:p>
          <a:p>
            <a:pPr marL="0" indent="0">
              <a:buNone/>
            </a:pPr>
            <a:r>
              <a:rPr lang="en-US" sz="3800" dirty="0" smtClean="0"/>
              <a:t>how many does Alicia                                                does she have left? </a:t>
            </a:r>
          </a:p>
          <a:p>
            <a:pPr marL="0" indent="0">
              <a:buNone/>
            </a:pPr>
            <a:r>
              <a:rPr lang="en-US" sz="3800" dirty="0"/>
              <a:t>h</a:t>
            </a:r>
            <a:r>
              <a:rPr lang="en-US" sz="3800" dirty="0" smtClean="0"/>
              <a:t>ave now?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3.                                                                             4.</a:t>
            </a: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Mazy has a </a:t>
            </a:r>
            <a:r>
              <a:rPr lang="en-US" sz="3800" dirty="0" err="1" smtClean="0"/>
              <a:t>rubic</a:t>
            </a:r>
            <a:r>
              <a:rPr lang="en-US" sz="3800" dirty="0" smtClean="0"/>
              <a:t> cube.                                                Madison has 102 books.                                          </a:t>
            </a:r>
          </a:p>
          <a:p>
            <a:pPr marL="0" indent="0">
              <a:buNone/>
            </a:pPr>
            <a:r>
              <a:rPr lang="en-US" sz="3800" dirty="0" smtClean="0"/>
              <a:t>It has a length of 1 inch, a                                           She haves 6 Shelby shelfs </a:t>
            </a:r>
          </a:p>
          <a:p>
            <a:pPr marL="0" indent="0">
              <a:buNone/>
            </a:pPr>
            <a:r>
              <a:rPr lang="en-US" sz="3800" dirty="0"/>
              <a:t>w</a:t>
            </a:r>
            <a:r>
              <a:rPr lang="en-US" sz="3800" dirty="0" smtClean="0"/>
              <a:t>idth of 17 inches and a                                              to put the books on. How                  </a:t>
            </a:r>
          </a:p>
          <a:p>
            <a:pPr marL="0" indent="0">
              <a:buNone/>
            </a:pPr>
            <a:r>
              <a:rPr lang="en-US" sz="3800" dirty="0"/>
              <a:t>h</a:t>
            </a:r>
            <a:r>
              <a:rPr lang="en-US" sz="3800" dirty="0" smtClean="0"/>
              <a:t>eight of 1 inch. What is the volume                          many books are on each </a:t>
            </a:r>
          </a:p>
          <a:p>
            <a:pPr marL="0" indent="0">
              <a:buNone/>
            </a:pPr>
            <a:r>
              <a:rPr lang="en-US" sz="3800" dirty="0"/>
              <a:t>o</a:t>
            </a:r>
            <a:r>
              <a:rPr lang="en-US" sz="3800" dirty="0" smtClean="0"/>
              <a:t>f the cube?                                                                     shelf?</a:t>
            </a:r>
          </a:p>
          <a:p>
            <a:pPr marL="0" indent="0">
              <a:buNone/>
            </a:pP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28037531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5284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Multi Step Problems with my Favorite Number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Charlotte has 49 igneous rocks. 2 weeks later she gets 2 more of them. She wants to put them on shelfs. Only 3 rocks per shelf. How many shelfs should there be?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Answer on back page can you solve it?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Tally has 133 rubber balls . She gets three more the next day. 1/8 of her balls are red. How many rubber balls are red?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Answer on back page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can you solve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29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u="sng" dirty="0" smtClean="0"/>
              <a:t>Factor Pairs and Patterns with number… 17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Factor Pairs: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1,17</a:t>
            </a:r>
          </a:p>
          <a:p>
            <a:pPr marL="0" indent="0">
              <a:buNone/>
            </a:pPr>
            <a:r>
              <a:rPr lang="en-US" dirty="0" smtClean="0"/>
              <a:t>   Number 17 is an odd number. All of its factors are one and its self, so it is a prime number.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The multiples of 17 are:</a:t>
            </a:r>
          </a:p>
          <a:p>
            <a:pPr marL="0" indent="0">
              <a:buNone/>
            </a:pPr>
            <a:r>
              <a:rPr lang="en-US" dirty="0" smtClean="0"/>
              <a:t>1=17  2= 34  3=51  4= 68  5= 85</a:t>
            </a:r>
          </a:p>
          <a:p>
            <a:pPr marL="0" indent="0">
              <a:buNone/>
            </a:pPr>
            <a:r>
              <a:rPr lang="en-US" dirty="0" smtClean="0"/>
              <a:t>6= 102   7= 119  8= 136  9= 153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Patterns  (the answer number 17 must 5 fifth in expression):</a:t>
            </a:r>
          </a:p>
          <a:p>
            <a:pPr marL="0" indent="0">
              <a:buNone/>
            </a:pPr>
            <a:r>
              <a:rPr lang="en-US" dirty="0" smtClean="0"/>
              <a:t>5+2+1+2+7+5+2+1+2+7</a:t>
            </a:r>
          </a:p>
          <a:p>
            <a:pPr marL="0" indent="0">
              <a:buNone/>
            </a:pPr>
            <a:r>
              <a:rPr lang="en-US" dirty="0" smtClean="0"/>
              <a:t>5+2+1+2= 10       10+7= 17!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The answer 17 is fifth term in the expression!</a:t>
            </a:r>
          </a:p>
        </p:txBody>
      </p:sp>
    </p:spTree>
    <p:extLst>
      <p:ext uri="{BB962C8B-B14F-4D97-AF65-F5344CB8AC3E}">
        <p14:creationId xmlns:p14="http://schemas.microsoft.com/office/powerpoint/2010/main" val="26978423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Written Words for Number 17 (in different languages) 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54469"/>
            <a:ext cx="4508937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Spanish for number 17  is: De </a:t>
            </a:r>
            <a:r>
              <a:rPr lang="en-US" sz="2000" dirty="0" err="1" smtClean="0"/>
              <a:t>Diecisete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895958"/>
            <a:ext cx="4553607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Portuguese  for number is: </a:t>
            </a:r>
            <a:r>
              <a:rPr lang="en-US" sz="2000" dirty="0" err="1"/>
              <a:t>D</a:t>
            </a:r>
            <a:r>
              <a:rPr lang="en-US" sz="2000" dirty="0" err="1" smtClean="0"/>
              <a:t>ezessete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516784"/>
            <a:ext cx="4206766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Zulu for number 17 is: </a:t>
            </a:r>
            <a:r>
              <a:rPr lang="en-US" sz="2000" dirty="0" err="1"/>
              <a:t>N</a:t>
            </a:r>
            <a:r>
              <a:rPr lang="en-US" sz="2000" dirty="0" err="1" smtClean="0"/>
              <a:t>esikhombisa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240924"/>
            <a:ext cx="404911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Lithuanian for number 17 is: </a:t>
            </a:r>
            <a:r>
              <a:rPr lang="en-US" dirty="0" err="1" smtClean="0"/>
              <a:t>septyniolira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37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Fun Facts with my favorite number!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23393"/>
            <a:ext cx="1920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sz="2400" dirty="0" smtClean="0"/>
              <a:t>. A haiku poem is exactly 17 syllables! Cool right?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1075" y="4095090"/>
            <a:ext cx="38310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 of a haiku poem: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Seventeen is the best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Luckiest number in the world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Seventeen has heart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004442" y="2144110"/>
            <a:ext cx="3326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Ohio became the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state!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567448" y="2621163"/>
            <a:ext cx="3436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sz="2800" dirty="0" smtClean="0"/>
              <a:t>. A </a:t>
            </a:r>
            <a:r>
              <a:rPr lang="en-US" sz="2800" dirty="0" err="1" smtClean="0"/>
              <a:t>heptadecagon</a:t>
            </a:r>
            <a:r>
              <a:rPr lang="en-US" sz="2800" dirty="0" smtClean="0"/>
              <a:t> has seventeen sides!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0501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0070C0"/>
                </a:solidFill>
              </a:rPr>
              <a:t>Answer Sheet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Word problems answers                        Multi Word Problem answers:</a:t>
            </a:r>
          </a:p>
          <a:p>
            <a:pPr marL="0" indent="0">
              <a:buNone/>
            </a:pPr>
            <a:r>
              <a:rPr lang="en-US" dirty="0" smtClean="0"/>
              <a:t>1. Answer: 17 peaches                                1. Answer: 17 igneous rocks</a:t>
            </a:r>
          </a:p>
          <a:p>
            <a:pPr marL="0" indent="0">
              <a:buNone/>
            </a:pPr>
            <a:r>
              <a:rPr lang="en-US" dirty="0" smtClean="0"/>
              <a:t>2. Answer: 17 pens                                       2. Answer: 17 red rubber balls</a:t>
            </a:r>
          </a:p>
          <a:p>
            <a:pPr marL="0" indent="0">
              <a:buNone/>
            </a:pPr>
            <a:r>
              <a:rPr lang="en-US" dirty="0" smtClean="0"/>
              <a:t>3. Answer: 17 in squared</a:t>
            </a:r>
          </a:p>
          <a:p>
            <a:pPr marL="0" indent="0">
              <a:buNone/>
            </a:pPr>
            <a:r>
              <a:rPr lang="en-US" dirty="0" smtClean="0"/>
              <a:t>4. Answer: 17 on each shelf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105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46200"/>
            <a:ext cx="3932237" cy="711200"/>
          </a:xfrm>
        </p:spPr>
        <p:txBody>
          <a:bodyPr/>
          <a:lstStyle/>
          <a:p>
            <a:pPr algn="ctr"/>
            <a:r>
              <a:rPr lang="en-US" dirty="0" smtClean="0"/>
              <a:t>Final Product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532" y="3963194"/>
            <a:ext cx="2734413" cy="23663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Last but not least I'm going to explain how I got my fav number 17. I got it by entering a new team for soccer. So I thought new team new number. The first time I wore 17 was the first time I scored a goal for my team. It was great and it was the game winning goal. My soccer career had took off from that point on.  Hope you enjoyed!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            THANKS FOR WATCHING!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195" y="898406"/>
            <a:ext cx="3124936" cy="1933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352" y="608355"/>
            <a:ext cx="1949757" cy="109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90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651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My Number 17!</vt:lpstr>
      <vt:lpstr>Equations With My Number</vt:lpstr>
      <vt:lpstr>Word problems (answers on back page) </vt:lpstr>
      <vt:lpstr>Multi Step Problems with my Favorite Number!</vt:lpstr>
      <vt:lpstr> Factor Pairs and Patterns with number… 17!</vt:lpstr>
      <vt:lpstr>Written Words for Number 17 (in different languages) </vt:lpstr>
      <vt:lpstr>Fun Facts with my favorite number!</vt:lpstr>
      <vt:lpstr>Answer Sheet</vt:lpstr>
      <vt:lpstr>Final Product</vt:lpstr>
    </vt:vector>
  </TitlesOfParts>
  <Company>NPCSD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MacDonald, Addison</dc:creator>
  <cp:lastModifiedBy>MacDonald, Addison</cp:lastModifiedBy>
  <cp:revision>23</cp:revision>
  <cp:lastPrinted>2017-06-09T15:47:12Z</cp:lastPrinted>
  <dcterms:created xsi:type="dcterms:W3CDTF">2017-06-01T15:11:51Z</dcterms:created>
  <dcterms:modified xsi:type="dcterms:W3CDTF">2017-06-14T19:04:34Z</dcterms:modified>
</cp:coreProperties>
</file>